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603825" cy="43205400"/>
  <p:notesSz cx="6858000" cy="9144000"/>
  <p:defaultTextStyle>
    <a:defPPr>
      <a:defRPr lang="en-GB"/>
    </a:defPPr>
    <a:lvl1pPr algn="l" defTabSz="380211" rtl="0" eaLnBrk="0" fontAlgn="base" hangingPunct="0">
      <a:spcBef>
        <a:spcPct val="0"/>
      </a:spcBef>
      <a:spcAft>
        <a:spcPct val="0"/>
      </a:spcAft>
      <a:defRPr sz="3000"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628759" indent="-241830" algn="l" defTabSz="380211" rtl="0" eaLnBrk="0" fontAlgn="base" hangingPunct="0">
      <a:spcBef>
        <a:spcPct val="0"/>
      </a:spcBef>
      <a:spcAft>
        <a:spcPct val="0"/>
      </a:spcAft>
      <a:defRPr sz="3000"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967321" indent="-193464" algn="l" defTabSz="380211" rtl="0" eaLnBrk="0" fontAlgn="base" hangingPunct="0">
      <a:spcBef>
        <a:spcPct val="0"/>
      </a:spcBef>
      <a:spcAft>
        <a:spcPct val="0"/>
      </a:spcAft>
      <a:defRPr sz="3000"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354249" indent="-193464" algn="l" defTabSz="380211" rtl="0" eaLnBrk="0" fontAlgn="base" hangingPunct="0">
      <a:spcBef>
        <a:spcPct val="0"/>
      </a:spcBef>
      <a:spcAft>
        <a:spcPct val="0"/>
      </a:spcAft>
      <a:defRPr sz="3000"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1741178" indent="-193464" algn="l" defTabSz="380211" rtl="0" eaLnBrk="0" fontAlgn="base" hangingPunct="0">
      <a:spcBef>
        <a:spcPct val="0"/>
      </a:spcBef>
      <a:spcAft>
        <a:spcPct val="0"/>
      </a:spcAft>
      <a:defRPr sz="3000"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1934642" algn="l" defTabSz="773857" rtl="0" eaLnBrk="1" latinLnBrk="0" hangingPunct="1">
      <a:defRPr sz="3000"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321570" algn="l" defTabSz="773857" rtl="0" eaLnBrk="1" latinLnBrk="0" hangingPunct="1">
      <a:defRPr sz="3000"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2708499" algn="l" defTabSz="773857" rtl="0" eaLnBrk="1" latinLnBrk="0" hangingPunct="1">
      <a:defRPr sz="3000"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095427" algn="l" defTabSz="773857" rtl="0" eaLnBrk="1" latinLnBrk="0" hangingPunct="1">
      <a:defRPr sz="3000"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23">
          <p15:clr>
            <a:srgbClr val="A4A3A4"/>
          </p15:clr>
        </p15:guide>
        <p15:guide id="4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93"/>
    <a:srgbClr val="E20000"/>
    <a:srgbClr val="760000"/>
    <a:srgbClr val="0033CC"/>
    <a:srgbClr val="FFA2A1"/>
    <a:srgbClr val="EFD489"/>
    <a:srgbClr val="6CF4AD"/>
    <a:srgbClr val="FFBDBD"/>
    <a:srgbClr val="5BDCFF"/>
    <a:srgbClr val="1AEE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08"/>
    <p:restoredTop sz="99822" autoAdjust="0"/>
  </p:normalViewPr>
  <p:slideViewPr>
    <p:cSldViewPr>
      <p:cViewPr>
        <p:scale>
          <a:sx n="28" d="100"/>
          <a:sy n="28" d="100"/>
        </p:scale>
        <p:origin x="3064" y="-1808"/>
      </p:cViewPr>
      <p:guideLst>
        <p:guide orient="horz" pos="2160"/>
        <p:guide pos="2880"/>
        <p:guide orient="horz" pos="1823"/>
        <p:guide pos="2448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/>
            </a:lvl1pPr>
          </a:lstStyle>
          <a:p>
            <a:fld id="{3ECE7F88-0FED-4AB7-9E1D-37EB16BE1533}" type="datetimeFigureOut">
              <a:rPr lang="es-ES_tradnl"/>
              <a:pPr/>
              <a:t>16/1/20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/>
            </a:lvl1pPr>
          </a:lstStyle>
          <a:p>
            <a:fld id="{CD4A5599-79FF-4A90-A883-80CFFF8DC715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56713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323513" y="-11796713"/>
            <a:ext cx="8847138" cy="12490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6638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80211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628759" indent="-241830" algn="l" defTabSz="380211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967321" indent="-193464" algn="l" defTabSz="380211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354249" indent="-193464" algn="l" defTabSz="380211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1741178" indent="-193464" algn="l" defTabSz="380211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1934642" algn="l" defTabSz="77385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21570" algn="l" defTabSz="77385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08499" algn="l" defTabSz="77385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95427" algn="l" defTabSz="77385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14563" y="695325"/>
            <a:ext cx="242887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5116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95389" y="13421321"/>
            <a:ext cx="26013048" cy="926097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90776" y="24482524"/>
            <a:ext cx="21422273" cy="11042452"/>
          </a:xfrm>
        </p:spPr>
        <p:txBody>
          <a:bodyPr/>
          <a:lstStyle>
            <a:lvl1pPr marL="0" indent="0" algn="ctr">
              <a:buNone/>
              <a:defRPr/>
            </a:lvl1pPr>
            <a:lvl2pPr marL="386928" indent="0" algn="ctr">
              <a:buNone/>
              <a:defRPr/>
            </a:lvl2pPr>
            <a:lvl3pPr marL="773857" indent="0" algn="ctr">
              <a:buNone/>
              <a:defRPr/>
            </a:lvl3pPr>
            <a:lvl4pPr marL="1160785" indent="0" algn="ctr">
              <a:buNone/>
              <a:defRPr/>
            </a:lvl4pPr>
            <a:lvl5pPr marL="1547713" indent="0" algn="ctr">
              <a:buNone/>
              <a:defRPr/>
            </a:lvl5pPr>
            <a:lvl6pPr marL="1934642" indent="0" algn="ctr">
              <a:buNone/>
              <a:defRPr/>
            </a:lvl6pPr>
            <a:lvl7pPr marL="2321570" indent="0" algn="ctr">
              <a:buNone/>
              <a:defRPr/>
            </a:lvl7pPr>
            <a:lvl8pPr marL="2708499" indent="0" algn="ctr">
              <a:buNone/>
              <a:defRPr/>
            </a:lvl8pPr>
            <a:lvl9pPr marL="3095427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BBCC4A-7B62-4087-9B42-5A46F5A54DC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84543-43BE-44A2-86BC-4F2AB9994F4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2187402" y="1729235"/>
            <a:ext cx="6886165" cy="3686308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8910" y="1729235"/>
            <a:ext cx="20528946" cy="3686308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18ABD-FEE8-4207-80A9-5E60CE15C6E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CC34ED-C664-4932-AEB8-15030940D74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6838" y="27762845"/>
            <a:ext cx="26014398" cy="858187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416838" y="18311664"/>
            <a:ext cx="26014398" cy="9451181"/>
          </a:xfrm>
        </p:spPr>
        <p:txBody>
          <a:bodyPr anchor="b"/>
          <a:lstStyle>
            <a:lvl1pPr marL="0" indent="0">
              <a:buNone/>
              <a:defRPr sz="1700"/>
            </a:lvl1pPr>
            <a:lvl2pPr marL="386928" indent="0">
              <a:buNone/>
              <a:defRPr sz="1500"/>
            </a:lvl2pPr>
            <a:lvl3pPr marL="773857" indent="0">
              <a:buNone/>
              <a:defRPr sz="1400"/>
            </a:lvl3pPr>
            <a:lvl4pPr marL="1160785" indent="0">
              <a:buNone/>
              <a:defRPr sz="1200"/>
            </a:lvl4pPr>
            <a:lvl5pPr marL="1547713" indent="0">
              <a:buNone/>
              <a:defRPr sz="1200"/>
            </a:lvl5pPr>
            <a:lvl6pPr marL="1934642" indent="0">
              <a:buNone/>
              <a:defRPr sz="1200"/>
            </a:lvl6pPr>
            <a:lvl7pPr marL="2321570" indent="0">
              <a:buNone/>
              <a:defRPr sz="1200"/>
            </a:lvl7pPr>
            <a:lvl8pPr marL="2708499" indent="0">
              <a:buNone/>
              <a:defRPr sz="1200"/>
            </a:lvl8pPr>
            <a:lvl9pPr marL="3095427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06252-2087-48F8-A0BF-550C9A7AFEC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8910" y="10082065"/>
            <a:ext cx="13707555" cy="28510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366011" y="10082065"/>
            <a:ext cx="13707555" cy="28510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AA196-30D0-45C1-BE85-AB9302EC60C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30259" y="1730573"/>
            <a:ext cx="27543308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30259" y="9670852"/>
            <a:ext cx="13521333" cy="403041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6928" indent="0">
              <a:buNone/>
              <a:defRPr sz="1700" b="1"/>
            </a:lvl2pPr>
            <a:lvl3pPr marL="773857" indent="0">
              <a:buNone/>
              <a:defRPr sz="1500" b="1"/>
            </a:lvl3pPr>
            <a:lvl4pPr marL="1160785" indent="0">
              <a:buNone/>
              <a:defRPr sz="1400" b="1"/>
            </a:lvl4pPr>
            <a:lvl5pPr marL="1547713" indent="0">
              <a:buNone/>
              <a:defRPr sz="1400" b="1"/>
            </a:lvl5pPr>
            <a:lvl6pPr marL="1934642" indent="0">
              <a:buNone/>
              <a:defRPr sz="1400" b="1"/>
            </a:lvl6pPr>
            <a:lvl7pPr marL="2321570" indent="0">
              <a:buNone/>
              <a:defRPr sz="1400" b="1"/>
            </a:lvl7pPr>
            <a:lvl8pPr marL="2708499" indent="0">
              <a:buNone/>
              <a:defRPr sz="1400" b="1"/>
            </a:lvl8pPr>
            <a:lvl9pPr marL="3095427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30259" y="13701267"/>
            <a:ext cx="13521333" cy="2489373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546835" y="9670852"/>
            <a:ext cx="13526731" cy="403041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6928" indent="0">
              <a:buNone/>
              <a:defRPr sz="1700" b="1"/>
            </a:lvl2pPr>
            <a:lvl3pPr marL="773857" indent="0">
              <a:buNone/>
              <a:defRPr sz="1500" b="1"/>
            </a:lvl3pPr>
            <a:lvl4pPr marL="1160785" indent="0">
              <a:buNone/>
              <a:defRPr sz="1400" b="1"/>
            </a:lvl4pPr>
            <a:lvl5pPr marL="1547713" indent="0">
              <a:buNone/>
              <a:defRPr sz="1400" b="1"/>
            </a:lvl5pPr>
            <a:lvl6pPr marL="1934642" indent="0">
              <a:buNone/>
              <a:defRPr sz="1400" b="1"/>
            </a:lvl6pPr>
            <a:lvl7pPr marL="2321570" indent="0">
              <a:buNone/>
              <a:defRPr sz="1400" b="1"/>
            </a:lvl7pPr>
            <a:lvl8pPr marL="2708499" indent="0">
              <a:buNone/>
              <a:defRPr sz="1400" b="1"/>
            </a:lvl8pPr>
            <a:lvl9pPr marL="3095427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546835" y="13701267"/>
            <a:ext cx="13526731" cy="2489373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AB6FE4-C2D5-486F-9CD7-937D9F80BE4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BE6BC-9981-4CAA-90D4-8A3F78C77A2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F6B7E1-C722-4BCC-9D16-48A8CDA0A2F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30259" y="1719858"/>
            <a:ext cx="10068131" cy="7321451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965437" y="1719858"/>
            <a:ext cx="17108130" cy="3687514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30259" y="9041308"/>
            <a:ext cx="10068131" cy="29553694"/>
          </a:xfrm>
        </p:spPr>
        <p:txBody>
          <a:bodyPr/>
          <a:lstStyle>
            <a:lvl1pPr marL="0" indent="0">
              <a:buNone/>
              <a:defRPr sz="1200"/>
            </a:lvl1pPr>
            <a:lvl2pPr marL="386928" indent="0">
              <a:buNone/>
              <a:defRPr sz="1000"/>
            </a:lvl2pPr>
            <a:lvl3pPr marL="773857" indent="0">
              <a:buNone/>
              <a:defRPr sz="800"/>
            </a:lvl3pPr>
            <a:lvl4pPr marL="1160785" indent="0">
              <a:buNone/>
              <a:defRPr sz="800"/>
            </a:lvl4pPr>
            <a:lvl5pPr marL="1547713" indent="0">
              <a:buNone/>
              <a:defRPr sz="800"/>
            </a:lvl5pPr>
            <a:lvl6pPr marL="1934642" indent="0">
              <a:buNone/>
              <a:defRPr sz="800"/>
            </a:lvl6pPr>
            <a:lvl7pPr marL="2321570" indent="0">
              <a:buNone/>
              <a:defRPr sz="800"/>
            </a:lvl7pPr>
            <a:lvl8pPr marL="2708499" indent="0">
              <a:buNone/>
              <a:defRPr sz="800"/>
            </a:lvl8pPr>
            <a:lvl9pPr marL="3095427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DF5B04-3365-46B8-B18B-DCB975E71BD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98237" y="30243513"/>
            <a:ext cx="18363104" cy="3570982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998237" y="3860304"/>
            <a:ext cx="18363104" cy="25923776"/>
          </a:xfrm>
        </p:spPr>
        <p:txBody>
          <a:bodyPr/>
          <a:lstStyle>
            <a:lvl1pPr marL="0" indent="0">
              <a:buNone/>
              <a:defRPr sz="2700"/>
            </a:lvl1pPr>
            <a:lvl2pPr marL="386928" indent="0">
              <a:buNone/>
              <a:defRPr sz="2400"/>
            </a:lvl2pPr>
            <a:lvl3pPr marL="773857" indent="0">
              <a:buNone/>
              <a:defRPr sz="2000"/>
            </a:lvl3pPr>
            <a:lvl4pPr marL="1160785" indent="0">
              <a:buNone/>
              <a:defRPr sz="1700"/>
            </a:lvl4pPr>
            <a:lvl5pPr marL="1547713" indent="0">
              <a:buNone/>
              <a:defRPr sz="1700"/>
            </a:lvl5pPr>
            <a:lvl6pPr marL="1934642" indent="0">
              <a:buNone/>
              <a:defRPr sz="1700"/>
            </a:lvl6pPr>
            <a:lvl7pPr marL="2321570" indent="0">
              <a:buNone/>
              <a:defRPr sz="1700"/>
            </a:lvl7pPr>
            <a:lvl8pPr marL="2708499" indent="0">
              <a:buNone/>
              <a:defRPr sz="1700"/>
            </a:lvl8pPr>
            <a:lvl9pPr marL="3095427" indent="0">
              <a:buNone/>
              <a:defRPr sz="17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98237" y="33814495"/>
            <a:ext cx="18363104" cy="5069830"/>
          </a:xfrm>
        </p:spPr>
        <p:txBody>
          <a:bodyPr/>
          <a:lstStyle>
            <a:lvl1pPr marL="0" indent="0">
              <a:buNone/>
              <a:defRPr sz="1200"/>
            </a:lvl1pPr>
            <a:lvl2pPr marL="386928" indent="0">
              <a:buNone/>
              <a:defRPr sz="1000"/>
            </a:lvl2pPr>
            <a:lvl3pPr marL="773857" indent="0">
              <a:buNone/>
              <a:defRPr sz="800"/>
            </a:lvl3pPr>
            <a:lvl4pPr marL="1160785" indent="0">
              <a:buNone/>
              <a:defRPr sz="800"/>
            </a:lvl4pPr>
            <a:lvl5pPr marL="1547713" indent="0">
              <a:buNone/>
              <a:defRPr sz="800"/>
            </a:lvl5pPr>
            <a:lvl6pPr marL="1934642" indent="0">
              <a:buNone/>
              <a:defRPr sz="800"/>
            </a:lvl6pPr>
            <a:lvl7pPr marL="2321570" indent="0">
              <a:buNone/>
              <a:defRPr sz="800"/>
            </a:lvl7pPr>
            <a:lvl8pPr marL="2708499" indent="0">
              <a:buNone/>
              <a:defRPr sz="800"/>
            </a:lvl8pPr>
            <a:lvl9pPr marL="3095427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D910B-AA17-43BB-AA0E-B02412C974A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528909" y="1729235"/>
            <a:ext cx="27544657" cy="7198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147459" tIns="73730" rIns="147459" bIns="737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8909" y="10082065"/>
            <a:ext cx="27544657" cy="285102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147459" tIns="73730" rIns="147459" bIns="737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el formato de esquema del texto</a:t>
            </a:r>
          </a:p>
          <a:p>
            <a:pPr lvl="1"/>
            <a:r>
              <a:rPr lang="en-GB"/>
              <a:t>Segundo nivel del esquema</a:t>
            </a:r>
          </a:p>
          <a:p>
            <a:pPr lvl="2"/>
            <a:r>
              <a:rPr lang="en-GB"/>
              <a:t>Tercer nivel del esquema</a:t>
            </a:r>
          </a:p>
          <a:p>
            <a:pPr lvl="3"/>
            <a:r>
              <a:rPr lang="en-GB"/>
              <a:t>Cuarto nivel del esquema</a:t>
            </a:r>
          </a:p>
          <a:p>
            <a:pPr lvl="4"/>
            <a:r>
              <a:rPr lang="en-GB"/>
              <a:t>Quinto nivel del esquema</a:t>
            </a:r>
          </a:p>
          <a:p>
            <a:pPr lvl="4"/>
            <a:r>
              <a:rPr lang="en-GB"/>
              <a:t>Sexto nivel del esquema</a:t>
            </a:r>
          </a:p>
          <a:p>
            <a:pPr lvl="4"/>
            <a:r>
              <a:rPr lang="en-GB"/>
              <a:t>Séptimo nivel del esquema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528910" y="39343757"/>
            <a:ext cx="7143906" cy="30030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77386" tIns="38693" rIns="77386" bIns="38693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s-E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10454070" y="39343757"/>
            <a:ext cx="9697036" cy="30030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77386" tIns="38693" rIns="77386" bIns="38693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s-E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1932359" y="39343757"/>
            <a:ext cx="7141207" cy="3000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147459" tIns="73730" rIns="147459" bIns="7373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2200">
                <a:solidFill>
                  <a:srgbClr val="000000"/>
                </a:solidFill>
              </a:defRPr>
            </a:lvl1pPr>
          </a:lstStyle>
          <a:p>
            <a:fld id="{0605F645-AA24-4106-97ED-A25647805F6F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021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1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38021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100">
          <a:solidFill>
            <a:srgbClr val="000000"/>
          </a:solidFill>
          <a:latin typeface="Arial" charset="0"/>
          <a:ea typeface="Microsoft YaHei" charset="-122"/>
        </a:defRPr>
      </a:lvl2pPr>
      <a:lvl3pPr algn="ctr" defTabSz="38021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100">
          <a:solidFill>
            <a:srgbClr val="000000"/>
          </a:solidFill>
          <a:latin typeface="Arial" charset="0"/>
          <a:ea typeface="Microsoft YaHei" charset="-122"/>
        </a:defRPr>
      </a:lvl3pPr>
      <a:lvl4pPr algn="ctr" defTabSz="38021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100">
          <a:solidFill>
            <a:srgbClr val="000000"/>
          </a:solidFill>
          <a:latin typeface="Arial" charset="0"/>
          <a:ea typeface="Microsoft YaHei" charset="-122"/>
        </a:defRPr>
      </a:lvl4pPr>
      <a:lvl5pPr algn="ctr" defTabSz="38021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100">
          <a:solidFill>
            <a:srgbClr val="000000"/>
          </a:solidFill>
          <a:latin typeface="Arial" charset="0"/>
          <a:ea typeface="Microsoft YaHei" charset="-122"/>
        </a:defRPr>
      </a:lvl5pPr>
      <a:lvl6pPr marL="2128106" indent="-193464" algn="ctr" defTabSz="38021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100">
          <a:solidFill>
            <a:srgbClr val="000000"/>
          </a:solidFill>
          <a:latin typeface="Arial" charset="0"/>
          <a:ea typeface="Microsoft YaHei" charset="-122"/>
        </a:defRPr>
      </a:lvl6pPr>
      <a:lvl7pPr marL="2515034" indent="-193464" algn="ctr" defTabSz="38021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100">
          <a:solidFill>
            <a:srgbClr val="000000"/>
          </a:solidFill>
          <a:latin typeface="Arial" charset="0"/>
          <a:ea typeface="Microsoft YaHei" charset="-122"/>
        </a:defRPr>
      </a:lvl7pPr>
      <a:lvl8pPr marL="2901963" indent="-193464" algn="ctr" defTabSz="38021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100">
          <a:solidFill>
            <a:srgbClr val="000000"/>
          </a:solidFill>
          <a:latin typeface="Arial" charset="0"/>
          <a:ea typeface="Microsoft YaHei" charset="-122"/>
        </a:defRPr>
      </a:lvl8pPr>
      <a:lvl9pPr marL="3288891" indent="-193464" algn="ctr" defTabSz="380211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1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290196" indent="-290196" algn="l" defTabSz="380211" rtl="0" eaLnBrk="0" fontAlgn="base" hangingPunct="0">
        <a:spcBef>
          <a:spcPts val="129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5200">
          <a:solidFill>
            <a:srgbClr val="000000"/>
          </a:solidFill>
          <a:latin typeface="+mn-lt"/>
          <a:ea typeface="+mn-ea"/>
          <a:cs typeface="+mn-cs"/>
        </a:defRPr>
      </a:lvl1pPr>
      <a:lvl2pPr marL="628759" indent="-241830" algn="l" defTabSz="380211" rtl="0" eaLnBrk="0" fontAlgn="base" hangingPunct="0">
        <a:spcBef>
          <a:spcPts val="114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4600">
          <a:solidFill>
            <a:srgbClr val="000000"/>
          </a:solidFill>
          <a:latin typeface="+mn-lt"/>
          <a:ea typeface="+mn-ea"/>
        </a:defRPr>
      </a:lvl2pPr>
      <a:lvl3pPr marL="967321" indent="-193464" algn="l" defTabSz="380211" rtl="0" eaLnBrk="0" fontAlgn="base" hangingPunct="0">
        <a:spcBef>
          <a:spcPts val="9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800">
          <a:solidFill>
            <a:srgbClr val="000000"/>
          </a:solidFill>
          <a:latin typeface="+mn-lt"/>
          <a:ea typeface="+mn-ea"/>
        </a:defRPr>
      </a:lvl3pPr>
      <a:lvl4pPr marL="1354249" indent="-193464" algn="l" defTabSz="380211" rtl="0" eaLnBrk="0" fontAlgn="base" hangingPunct="0">
        <a:spcBef>
          <a:spcPts val="80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3200">
          <a:solidFill>
            <a:srgbClr val="000000"/>
          </a:solidFill>
          <a:latin typeface="+mn-lt"/>
          <a:ea typeface="+mn-ea"/>
        </a:defRPr>
      </a:lvl4pPr>
      <a:lvl5pPr marL="1741178" indent="-193464" algn="l" defTabSz="380211" rtl="0" eaLnBrk="0" fontAlgn="base" hangingPunct="0">
        <a:spcBef>
          <a:spcPts val="80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3200">
          <a:solidFill>
            <a:srgbClr val="000000"/>
          </a:solidFill>
          <a:latin typeface="+mn-lt"/>
          <a:ea typeface="+mn-ea"/>
        </a:defRPr>
      </a:lvl5pPr>
      <a:lvl6pPr marL="2128106" indent="-193464" algn="l" defTabSz="380211" rtl="0" eaLnBrk="0" fontAlgn="base" hangingPunct="0">
        <a:spcBef>
          <a:spcPts val="80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6pPr>
      <a:lvl7pPr marL="2515034" indent="-193464" algn="l" defTabSz="380211" rtl="0" eaLnBrk="0" fontAlgn="base" hangingPunct="0">
        <a:spcBef>
          <a:spcPts val="80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7pPr>
      <a:lvl8pPr marL="2901963" indent="-193464" algn="l" defTabSz="380211" rtl="0" eaLnBrk="0" fontAlgn="base" hangingPunct="0">
        <a:spcBef>
          <a:spcPts val="80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8pPr>
      <a:lvl9pPr marL="3288891" indent="-193464" algn="l" defTabSz="380211" rtl="0" eaLnBrk="0" fontAlgn="base" hangingPunct="0">
        <a:spcBef>
          <a:spcPts val="80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77385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6928" algn="l" defTabSz="77385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3857" algn="l" defTabSz="77385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0785" algn="l" defTabSz="77385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7713" algn="l" defTabSz="77385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4642" algn="l" defTabSz="77385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1570" algn="l" defTabSz="77385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08499" algn="l" defTabSz="77385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95427" algn="l" defTabSz="77385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14 Imagen" descr="downloa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65960" y="8421"/>
            <a:ext cx="5913438" cy="5561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DD1DD97-45C4-A041-81B5-63C47271114C}"/>
              </a:ext>
            </a:extLst>
          </p:cNvPr>
          <p:cNvSpPr txBox="1"/>
          <p:nvPr/>
        </p:nvSpPr>
        <p:spPr>
          <a:xfrm>
            <a:off x="5184788" y="608712"/>
            <a:ext cx="202342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400" dirty="0">
                <a:solidFill>
                  <a:schemeClr val="tx1"/>
                </a:solidFill>
              </a:rPr>
              <a:t>IV JORNADAS INTERNACIONALES DE ENFERMERÍA CEUTA </a:t>
            </a:r>
          </a:p>
          <a:p>
            <a:pPr algn="ctr"/>
            <a:r>
              <a:rPr lang="es-ES" sz="8400" dirty="0">
                <a:solidFill>
                  <a:schemeClr val="tx1"/>
                </a:solidFill>
              </a:rPr>
              <a:t>“Futuro Enfermero”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3F18F2AA-D5C3-704E-BFB0-1E6B1652C2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7" y="1169144"/>
            <a:ext cx="3962057" cy="3240360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135A34EA-DE02-154B-93C7-B662D4DE6692}"/>
              </a:ext>
            </a:extLst>
          </p:cNvPr>
          <p:cNvSpPr txBox="1"/>
          <p:nvPr/>
        </p:nvSpPr>
        <p:spPr>
          <a:xfrm>
            <a:off x="680087" y="39642199"/>
            <a:ext cx="5220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tx1"/>
                </a:solidFill>
              </a:rPr>
              <a:t>  En colaboración con :</a:t>
            </a:r>
          </a:p>
          <a:p>
            <a:endParaRPr lang="es-ES" dirty="0"/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84C4D2B6-D8DE-944C-A0AD-B6DF0640AA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994" y="40238352"/>
            <a:ext cx="2760547" cy="2708428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469492A9-CDAA-A946-B804-A463842685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3414" y="39939076"/>
            <a:ext cx="2436723" cy="3306980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8CCCA5A9-D593-C748-A1FE-14C6C65F3D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7828" y="40005066"/>
            <a:ext cx="4762500" cy="3175000"/>
          </a:xfrm>
          <a:prstGeom prst="rect">
            <a:avLst/>
          </a:prstGeom>
        </p:spPr>
      </p:pic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0BE5C924-74EA-FE47-BF98-E460D9F95F59}"/>
              </a:ext>
            </a:extLst>
          </p:cNvPr>
          <p:cNvCxnSpPr/>
          <p:nvPr/>
        </p:nvCxnSpPr>
        <p:spPr bwMode="auto">
          <a:xfrm>
            <a:off x="-24427" y="5615710"/>
            <a:ext cx="306038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8E1264C0-0F38-A545-A4DD-21993F6F8CC4}"/>
              </a:ext>
            </a:extLst>
          </p:cNvPr>
          <p:cNvCxnSpPr/>
          <p:nvPr/>
        </p:nvCxnSpPr>
        <p:spPr bwMode="auto">
          <a:xfrm>
            <a:off x="-24428" y="39642199"/>
            <a:ext cx="306038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18080CA9-0615-D843-9D09-CF0C8E9985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397" y="40357670"/>
            <a:ext cx="5400736" cy="205534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3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15</Words>
  <Application>Microsoft Macintosh PowerPoint</Application>
  <PresentationFormat>Personalizado</PresentationFormat>
  <Paragraphs>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Microsoft YaHei</vt:lpstr>
      <vt:lpstr>Arial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</dc:creator>
  <cp:lastModifiedBy>maria gázquez lópez</cp:lastModifiedBy>
  <cp:revision>183</cp:revision>
  <cp:lastPrinted>2017-05-08T16:31:31Z</cp:lastPrinted>
  <dcterms:created xsi:type="dcterms:W3CDTF">2013-04-08T11:16:23Z</dcterms:created>
  <dcterms:modified xsi:type="dcterms:W3CDTF">2020-01-16T17:54:24Z</dcterms:modified>
</cp:coreProperties>
</file>